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60" r:id="rId2"/>
    <p:sldId id="256" r:id="rId3"/>
    <p:sldId id="261" r:id="rId4"/>
    <p:sldId id="257" r:id="rId5"/>
    <p:sldId id="263" r:id="rId6"/>
    <p:sldId id="258" r:id="rId7"/>
    <p:sldId id="268" r:id="rId8"/>
    <p:sldId id="262" r:id="rId9"/>
    <p:sldId id="270" r:id="rId10"/>
    <p:sldId id="272" r:id="rId11"/>
    <p:sldId id="269" r:id="rId12"/>
    <p:sldId id="273" r:id="rId13"/>
    <p:sldId id="271" r:id="rId14"/>
    <p:sldId id="274" r:id="rId15"/>
    <p:sldId id="275" r:id="rId16"/>
    <p:sldId id="266" r:id="rId1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138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D4F16F-91A2-4EBD-BF93-499FDAFF2240}" type="datetimeFigureOut">
              <a:rPr lang="fa-IR" smtClean="0"/>
              <a:t>04/21/1436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41F727-03BF-4402-982B-F7C8C77AE21D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47863" y="2060848"/>
            <a:ext cx="5688633" cy="1584176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بسم الله الرحمن لرحیم</a:t>
            </a:r>
            <a:endParaRPr lang="fa-I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8064" y="5229200"/>
            <a:ext cx="5815936" cy="1499616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کارشناسی سلامت و پیشگیری </a:t>
            </a:r>
          </a:p>
          <a:p>
            <a:pPr algn="ctr"/>
            <a:r>
              <a:rPr lang="fa-I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سال تحصیلی 94-93</a:t>
            </a:r>
          </a:p>
          <a:p>
            <a:pPr algn="ctr"/>
            <a:r>
              <a:rPr lang="fa-I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منطقه 15</a:t>
            </a:r>
            <a:endParaRPr lang="fa-IR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" y="0"/>
            <a:ext cx="33144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4000" dirty="0" smtClean="0"/>
              <a:t>عوامل موثر بر نوع مادرزادی :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7239000" cy="4051832"/>
          </a:xfrm>
        </p:spPr>
        <p:txBody>
          <a:bodyPr>
            <a:normAutofit/>
          </a:bodyPr>
          <a:lstStyle/>
          <a:p>
            <a:pPr algn="just"/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شلی مفصل پا باعث میشود زمان ایستادن قوس کف پا از بین برود .</a:t>
            </a:r>
          </a:p>
          <a:p>
            <a:pPr marL="0" indent="0" algn="just">
              <a:buNone/>
            </a:pPr>
            <a:endParaRPr lang="fa-IR" sz="36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همچنین تشکیل نشدن یا بهم چسبیدگی یک یا دو استخوان در مچ و کف پا باعث از بین رفتن قوس کف پا میشود.</a:t>
            </a:r>
            <a:endParaRPr lang="fa-IR" sz="4000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49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عوامل ایجاد نوع اکتسابی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771520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وجود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فشارهای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مداوم روی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پا مثل:استفاده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مداوم از کفش‌های پاشنه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بلند، کفشهای نوک باریک)</a:t>
            </a:r>
          </a:p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ایستادن مداوم و طولانی مدت</a:t>
            </a:r>
          </a:p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وزن بالا</a:t>
            </a:r>
          </a:p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آسیب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و ضربات مختلف به پا یا مچ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پا</a:t>
            </a:r>
          </a:p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التهاب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مفصلی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روماتیسمی</a:t>
            </a:r>
          </a:p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مرض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قند و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...</a:t>
            </a:r>
          </a:p>
          <a:p>
            <a:pPr marL="0" indent="0" algn="just">
              <a:buNone/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از عوامل موثر در از بین رفتن فاکتورهای محافظت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         کننده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از قوس پا هستند. </a:t>
            </a:r>
          </a:p>
        </p:txBody>
      </p:sp>
    </p:spTree>
    <p:extLst>
      <p:ext uri="{BB962C8B-B14F-4D97-AF65-F5344CB8AC3E}">
        <p14:creationId xmlns:p14="http://schemas.microsoft.com/office/powerpoint/2010/main" val="36086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092736"/>
          </a:xfrm>
        </p:spPr>
        <p:txBody>
          <a:bodyPr>
            <a:normAutofit/>
          </a:bodyPr>
          <a:lstStyle/>
          <a:p>
            <a:pPr algn="just"/>
            <a:r>
              <a:rPr lang="fa-IR" sz="5400" dirty="0" smtClean="0"/>
              <a:t>علائم</a:t>
            </a:r>
            <a:r>
              <a:rPr lang="fa-IR" sz="6000" dirty="0" smtClean="0"/>
              <a:t> :</a:t>
            </a:r>
            <a:endParaRPr lang="fa-I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7696200" cy="4846320"/>
          </a:xfrm>
        </p:spPr>
        <p:txBody>
          <a:bodyPr>
            <a:normAutofit/>
          </a:bodyPr>
          <a:lstStyle/>
          <a:p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</a:rPr>
              <a:t>تشکیل نشدن قوس پا در یک یا دو پا</a:t>
            </a:r>
          </a:p>
          <a:p>
            <a:pPr marL="0" indent="0">
              <a:buNone/>
            </a:pPr>
            <a:endParaRPr lang="fa-IR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</a:rPr>
              <a:t>خمیدگی کفش یا پاشنه آن به سمت داخل</a:t>
            </a:r>
          </a:p>
          <a:p>
            <a:pPr marL="0" indent="0">
              <a:buNone/>
            </a:pPr>
            <a:endParaRPr lang="fa-IR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</a:rPr>
              <a:t>درد اندام تحتانی</a:t>
            </a:r>
          </a:p>
          <a:p>
            <a:endParaRPr lang="fa-IR" sz="31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</a:rPr>
              <a:t>درد مچ پا</a:t>
            </a:r>
          </a:p>
          <a:p>
            <a:pPr marL="0" indent="0">
              <a:buNone/>
            </a:pPr>
            <a:endParaRPr lang="fa-IR" sz="31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</a:rPr>
              <a:t>ایجاد تورم داخل مچ پا</a:t>
            </a:r>
            <a:endParaRPr lang="fa-IR" sz="31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1143000"/>
          </a:xfrm>
        </p:spPr>
        <p:txBody>
          <a:bodyPr>
            <a:normAutofit/>
          </a:bodyPr>
          <a:lstStyle/>
          <a:p>
            <a:pPr algn="just"/>
            <a:r>
              <a:rPr lang="fa-IR" sz="4400" dirty="0" smtClean="0"/>
              <a:t>عوارض :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239000" cy="4464496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خارپاشنه</a:t>
            </a:r>
          </a:p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کمر درد</a:t>
            </a:r>
          </a:p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زانودرد</a:t>
            </a:r>
          </a:p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گردن درد</a:t>
            </a:r>
          </a:p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درد مفصل فک</a:t>
            </a:r>
          </a:p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حتی سردرد</a:t>
            </a:r>
          </a:p>
          <a:p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به طور کلی مفاصل بالای بدن درگیر میشود.</a:t>
            </a:r>
          </a:p>
          <a:p>
            <a:pPr marL="0" indent="0">
              <a:buNone/>
            </a:pPr>
            <a:endParaRPr lang="fa-IR" sz="3200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12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239000" cy="1143000"/>
          </a:xfrm>
        </p:spPr>
        <p:txBody>
          <a:bodyPr/>
          <a:lstStyle/>
          <a:p>
            <a:pPr algn="just"/>
            <a:r>
              <a:rPr lang="fa-IR" dirty="0" smtClean="0"/>
              <a:t>تشخیص :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124744"/>
            <a:ext cx="7239000" cy="484632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راههای مختلفی وجود دارد اما ساده ترین راههای تشخیص:</a:t>
            </a:r>
          </a:p>
          <a:p>
            <a:pPr marL="0" indent="0">
              <a:buNone/>
            </a:pPr>
            <a:endParaRPr lang="fa-IR" sz="24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 حالت ایستاده قوس پا را کنترل کنیم که وجود دارد یا نه ؟</a:t>
            </a:r>
          </a:p>
          <a:p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کف </a:t>
            </a:r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پا را خیس کرده روی سطحی صاف راه برود و اثر پا را ببیـنیم که قوس وجود دارد یا نه ؟</a:t>
            </a:r>
            <a:endParaRPr lang="fa-IR" sz="3600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42484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4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67" y="692696"/>
            <a:ext cx="7239000" cy="1143000"/>
          </a:xfrm>
        </p:spPr>
        <p:txBody>
          <a:bodyPr>
            <a:normAutofit/>
          </a:bodyPr>
          <a:lstStyle/>
          <a:p>
            <a:pPr algn="just"/>
            <a:r>
              <a:rPr lang="fa-IR" sz="4800" dirty="0" smtClean="0"/>
              <a:t>درمان :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7239000" cy="3863192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sz="44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 صورتی که این عارضه رفع نشود باید اقدامات </a:t>
            </a:r>
            <a:r>
              <a:rPr lang="fa-IR" sz="44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درمانی مثل استفاده از کفی و کفش طبی و تمرینات اصلاحی تا سن بلوغ و بعد از سن بلوغ ، جراحی صورت       می گیرد . </a:t>
            </a:r>
            <a:endParaRPr lang="fa-IR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" y="0"/>
            <a:ext cx="4283861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239000" cy="1524784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solidFill>
                  <a:schemeClr val="bg2">
                    <a:lumMod val="75000"/>
                  </a:schemeClr>
                </a:solidFill>
                <a:cs typeface="B Titr" pitchFamily="2" charset="-78"/>
              </a:rPr>
              <a:t>پایان</a:t>
            </a:r>
            <a:endParaRPr lang="fa-IR" sz="9600" dirty="0">
              <a:solidFill>
                <a:schemeClr val="bg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525658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1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7888" y="116632"/>
            <a:ext cx="9036496" cy="288032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/>
              <a:t>موضوع مورد بحث :</a:t>
            </a:r>
            <a:br>
              <a:rPr lang="fa-IR" sz="3600" dirty="0" smtClean="0"/>
            </a:br>
            <a:r>
              <a:rPr lang="fa-IR" sz="5400" dirty="0" smtClean="0"/>
              <a:t/>
            </a:r>
            <a:br>
              <a:rPr lang="fa-IR" sz="5400" dirty="0" smtClean="0"/>
            </a:br>
            <a:r>
              <a:rPr lang="fa-IR" sz="4800" dirty="0" smtClean="0">
                <a:solidFill>
                  <a:schemeClr val="bg1"/>
                </a:solidFill>
              </a:rPr>
              <a:t>صافی</a:t>
            </a:r>
            <a:r>
              <a:rPr lang="fa-IR" sz="5400" dirty="0" smtClean="0">
                <a:solidFill>
                  <a:schemeClr val="bg1"/>
                </a:solidFill>
              </a:rPr>
              <a:t> کف پا </a:t>
            </a:r>
            <a:endParaRPr lang="fa-IR" sz="5400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39000" cy="1143000"/>
          </a:xfrm>
        </p:spPr>
        <p:txBody>
          <a:bodyPr>
            <a:normAutofit/>
          </a:bodyPr>
          <a:lstStyle/>
          <a:p>
            <a:pPr algn="r"/>
            <a:r>
              <a:rPr lang="fa-IR" sz="6600" dirty="0" smtClean="0"/>
              <a:t>تعریف :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924944"/>
            <a:ext cx="6912768" cy="3168352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عدم وجود خمیدگــــی کف پا یا کاهــش خمیدگی کف پا   را صافی کف پا گویند .</a:t>
            </a:r>
          </a:p>
          <a:p>
            <a:pPr marL="0" indent="0">
              <a:buNone/>
            </a:pPr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    </a:t>
            </a:r>
            <a:endParaRPr lang="fa-IR" sz="4000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234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/>
              <a:t>نقش قوس کف پا :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7239000" cy="484632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قوس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کف پا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باعث کاهش نیروهای وارده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از طرف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شده و اجازه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ورود به همه نیروهای وارده را به بدن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نمی‌‌دهد.</a:t>
            </a:r>
          </a:p>
          <a:p>
            <a:pPr marL="0" indent="0" algn="just">
              <a:buNone/>
            </a:pPr>
            <a:endParaRPr lang="fa-IR" sz="24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 اما در کف پای صاف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تمام این نیروها به دلیل فقدان قوس پا به سمت بدن سوق داده شده و باعث بروز عوارض زنجیره‌واری در تمام مفاصل بدن خصوصا ستون فقرات می‌شود. </a:t>
            </a:r>
          </a:p>
        </p:txBody>
      </p:sp>
    </p:spTree>
    <p:extLst>
      <p:ext uri="{BB962C8B-B14F-4D97-AF65-F5344CB8AC3E}">
        <p14:creationId xmlns:p14="http://schemas.microsoft.com/office/powerpoint/2010/main" val="327962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143000"/>
          </a:xfrm>
        </p:spPr>
        <p:txBody>
          <a:bodyPr/>
          <a:lstStyle/>
          <a:p>
            <a:pPr algn="just"/>
            <a:r>
              <a:rPr lang="fa-IR" dirty="0" smtClean="0"/>
              <a:t>نکته قابل توجه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sz="40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قوس در شیرخواران و کودکانی که تازه شروع به راه رفتن کرده‌اند، وجود ندارد و کف پای آنها صاف است. </a:t>
            </a:r>
            <a:endParaRPr lang="fa-IR" sz="40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 </a:t>
            </a:r>
            <a:r>
              <a:rPr lang="fa-IR" sz="40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بیشتر موارد قوس پا </a:t>
            </a:r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تا سن 2 سالگی کامل </a:t>
            </a:r>
            <a:r>
              <a:rPr lang="fa-IR" sz="40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می‌شود اما در برخی از کودکان این اتفاق نمی‌افتد و در برخی موارد هم با گذشت زمان قوس کف پا از بین می‌رود. </a:t>
            </a:r>
          </a:p>
        </p:txBody>
      </p:sp>
    </p:spTree>
    <p:extLst>
      <p:ext uri="{BB962C8B-B14F-4D97-AF65-F5344CB8AC3E}">
        <p14:creationId xmlns:p14="http://schemas.microsoft.com/office/powerpoint/2010/main" val="397320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732696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سن شیوع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>
            <a:noAutofit/>
          </a:bodyPr>
          <a:lstStyle/>
          <a:p>
            <a:pPr algn="just"/>
            <a:r>
              <a:rPr lang="fa-IR" sz="3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بیشتر </a:t>
            </a:r>
            <a:r>
              <a:rPr lang="fa-IR" sz="30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 سنین پایین دیده می‌‌شود و لازم است که حتما در سنین قبل از مدرسه از این لحاظ غربالگری‌های لازم انجام شود</a:t>
            </a:r>
            <a:r>
              <a:rPr lang="fa-IR" sz="3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.</a:t>
            </a:r>
          </a:p>
          <a:p>
            <a:pPr algn="just"/>
            <a:endParaRPr lang="fa-IR" sz="28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sz="3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sz="30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 کودکان زیر سه سال باید غربالگری کف‌پای صاف انجام شود و تا سن پنج سالگی تحت کنترل </a:t>
            </a:r>
            <a:r>
              <a:rPr lang="fa-IR" sz="3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باشد.</a:t>
            </a:r>
          </a:p>
          <a:p>
            <a:pPr marL="0" indent="0" algn="just">
              <a:buNone/>
            </a:pPr>
            <a:endParaRPr lang="fa-IR" sz="28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sz="30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بعد از 6 سالگی برای درمان کمی دیرشده اما تا سن بلوغ باید امیدوار بود.</a:t>
            </a:r>
            <a:endParaRPr lang="fa-IR" sz="30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67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22" y="18881"/>
            <a:ext cx="7239000" cy="864096"/>
          </a:xfrm>
        </p:spPr>
        <p:txBody>
          <a:bodyPr>
            <a:normAutofit/>
          </a:bodyPr>
          <a:lstStyle/>
          <a:p>
            <a:pPr algn="just"/>
            <a:r>
              <a:rPr lang="fa-IR" sz="3600" dirty="0" smtClean="0"/>
              <a:t>نکته مهم در کودکان :</a:t>
            </a:r>
            <a:endParaRPr lang="fa-I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736"/>
            <a:ext cx="7355160" cy="2952328"/>
          </a:xfrm>
        </p:spPr>
        <p:txBody>
          <a:bodyPr>
            <a:noAutofit/>
          </a:bodyPr>
          <a:lstStyle/>
          <a:p>
            <a:pPr algn="just"/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باید توجه کرد که گاهی همراه با صافی کف پا در کودکان چرخش پاشنه هم وجود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دارد. </a:t>
            </a:r>
          </a:p>
          <a:p>
            <a:pPr algn="just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راه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تشخیص آن : از پشت به امتداد تاندون آشیل نگاه کنیم ،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انحراف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این تاندون ،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نشانه چرخش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پاشنه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می باشد.</a:t>
            </a:r>
          </a:p>
          <a:p>
            <a:pPr algn="just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در این صورت باید از 2 سالگی به بعد حتما به پزشک مراجعه شود. </a:t>
            </a:r>
            <a:endParaRPr lang="fa-IR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عدم درمان چرخش پاشنه باعث ابتلاء کوردک به پای پرانتزی میشود.</a:t>
            </a:r>
            <a:endParaRPr lang="fa-IR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880320" cy="2441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74" y="4497652"/>
            <a:ext cx="2476500" cy="2092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14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dirty="0" smtClean="0"/>
              <a:t>جنس شیوع: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239000" cy="3763800"/>
          </a:xfrm>
        </p:spPr>
        <p:txBody>
          <a:bodyPr>
            <a:normAutofit/>
          </a:bodyPr>
          <a:lstStyle/>
          <a:p>
            <a:pPr algn="just"/>
            <a:r>
              <a:rPr lang="fa-IR" sz="48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صافی کف پا در پسرها شایع‌تر از دخترهاست و گودی کمر در دخترها بیشتر دیده می‌شود. </a:t>
            </a:r>
          </a:p>
          <a:p>
            <a:pPr algn="just"/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635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6000" dirty="0" smtClean="0"/>
              <a:t>انواع : </a:t>
            </a:r>
            <a:endParaRPr lang="fa-I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3816424"/>
          </a:xfrm>
        </p:spPr>
        <p:txBody>
          <a:bodyPr>
            <a:normAutofit fontScale="70000" lnSpcReduction="20000"/>
          </a:bodyPr>
          <a:lstStyle/>
          <a:p>
            <a:endParaRPr lang="fa-IR" sz="54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5400" b="1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تقسیم بندی های متنفاوتی وجود دارد:</a:t>
            </a:r>
          </a:p>
          <a:p>
            <a:endParaRPr lang="fa-IR" sz="54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مادرزادری (یا </a:t>
            </a:r>
            <a:r>
              <a:rPr lang="fa-IR" sz="5400" b="1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شلی مفصل پا </a:t>
            </a:r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)</a:t>
            </a:r>
          </a:p>
          <a:p>
            <a:pPr marL="0" indent="0">
              <a:buNone/>
            </a:pPr>
            <a:endParaRPr lang="fa-IR" sz="54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marL="0" indent="0">
              <a:buNone/>
            </a:pPr>
            <a:endParaRPr lang="fa-IR" sz="3000" b="1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اکتسابی</a:t>
            </a:r>
            <a:endParaRPr lang="fa-IR" sz="5400" b="1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3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</TotalTime>
  <Words>573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بسم الله الرحمن لرحیم</vt:lpstr>
      <vt:lpstr>موضوع مورد بحث :  صافی کف پا </vt:lpstr>
      <vt:lpstr>تعریف :</vt:lpstr>
      <vt:lpstr>نقش قوس کف پا :</vt:lpstr>
      <vt:lpstr>نکته قابل توجه :</vt:lpstr>
      <vt:lpstr>سن شیوع :</vt:lpstr>
      <vt:lpstr>نکته مهم در کودکان :</vt:lpstr>
      <vt:lpstr>جنس شیوع:</vt:lpstr>
      <vt:lpstr>انواع : </vt:lpstr>
      <vt:lpstr>عوامل موثر بر نوع مادرزادی :</vt:lpstr>
      <vt:lpstr>عوامل ایجاد نوع اکتسابی :</vt:lpstr>
      <vt:lpstr>علائم :</vt:lpstr>
      <vt:lpstr>عوارض :</vt:lpstr>
      <vt:lpstr>تشخیص :</vt:lpstr>
      <vt:lpstr>درمان :</vt:lpstr>
      <vt:lpstr>پایان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لرحیم</dc:title>
  <dc:creator>PARAND</dc:creator>
  <cp:lastModifiedBy>PARAND</cp:lastModifiedBy>
  <cp:revision>19</cp:revision>
  <dcterms:created xsi:type="dcterms:W3CDTF">2014-10-08T17:41:50Z</dcterms:created>
  <dcterms:modified xsi:type="dcterms:W3CDTF">2015-02-10T16:21:19Z</dcterms:modified>
</cp:coreProperties>
</file>